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5C916C-DA07-4D7E-A933-700BEBFF8442}" v="59" dt="2026-05-15T16:35:15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35" autoAdjust="0"/>
  </p:normalViewPr>
  <p:slideViewPr>
    <p:cSldViewPr snapToGrid="0">
      <p:cViewPr varScale="1">
        <p:scale>
          <a:sx n="70" d="100"/>
          <a:sy n="70" d="100"/>
        </p:scale>
        <p:origin x="528" y="48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la Vayrynen" userId="71e112c1-239a-4c5f-97e5-ae42369c33b4" providerId="ADAL" clId="{56C89FBC-B66C-4A51-8EE8-E470925ED118}"/>
    <pc:docChg chg="undo custSel addSld delSld modSld addMainMaster delMainMaster modMainMaster">
      <pc:chgData name="Ulla Vayrynen" userId="71e112c1-239a-4c5f-97e5-ae42369c33b4" providerId="ADAL" clId="{56C89FBC-B66C-4A51-8EE8-E470925ED118}" dt="2026-05-15T16:35:15.477" v="141"/>
      <pc:docMkLst>
        <pc:docMk/>
      </pc:docMkLst>
      <pc:sldChg chg="modTransition modAnim">
        <pc:chgData name="Ulla Vayrynen" userId="71e112c1-239a-4c5f-97e5-ae42369c33b4" providerId="ADAL" clId="{56C89FBC-B66C-4A51-8EE8-E470925ED118}" dt="2026-05-15T16:35:15.477" v="141"/>
        <pc:sldMkLst>
          <pc:docMk/>
          <pc:sldMk cId="0" sldId="256"/>
        </pc:sldMkLst>
      </pc:sldChg>
      <pc:sldChg chg="modSp modTransition">
        <pc:chgData name="Ulla Vayrynen" userId="71e112c1-239a-4c5f-97e5-ae42369c33b4" providerId="ADAL" clId="{56C89FBC-B66C-4A51-8EE8-E470925ED118}" dt="2026-05-15T16:27:40.698" v="97"/>
        <pc:sldMkLst>
          <pc:docMk/>
          <pc:sldMk cId="262181023" sldId="257"/>
        </pc:sldMkLst>
        <pc:spChg chg="mod">
          <ac:chgData name="Ulla Vayrynen" userId="71e112c1-239a-4c5f-97e5-ae42369c33b4" providerId="ADAL" clId="{56C89FBC-B66C-4A51-8EE8-E470925ED118}" dt="2026-05-15T16:27:00.917" v="94"/>
          <ac:spMkLst>
            <pc:docMk/>
            <pc:sldMk cId="262181023" sldId="257"/>
            <ac:spMk id="2" creationId="{2A7B71DC-28BD-4E2F-9E89-C4253A80D80A}"/>
          </ac:spMkLst>
        </pc:spChg>
        <pc:spChg chg="mod">
          <ac:chgData name="Ulla Vayrynen" userId="71e112c1-239a-4c5f-97e5-ae42369c33b4" providerId="ADAL" clId="{56C89FBC-B66C-4A51-8EE8-E470925ED118}" dt="2026-05-15T16:27:00.917" v="94"/>
          <ac:spMkLst>
            <pc:docMk/>
            <pc:sldMk cId="262181023" sldId="257"/>
            <ac:spMk id="6" creationId="{8EC819FE-71DD-4432-ACCA-09AB45CF9924}"/>
          </ac:spMkLst>
        </pc:spChg>
      </pc:sldChg>
      <pc:sldChg chg="modSp new del modTransition">
        <pc:chgData name="Ulla Vayrynen" userId="71e112c1-239a-4c5f-97e5-ae42369c33b4" providerId="ADAL" clId="{56C89FBC-B66C-4A51-8EE8-E470925ED118}" dt="2026-05-15T16:28:09.529" v="98" actId="2696"/>
        <pc:sldMkLst>
          <pc:docMk/>
          <pc:sldMk cId="149255829" sldId="258"/>
        </pc:sldMkLst>
        <pc:spChg chg="mod">
          <ac:chgData name="Ulla Vayrynen" userId="71e112c1-239a-4c5f-97e5-ae42369c33b4" providerId="ADAL" clId="{56C89FBC-B66C-4A51-8EE8-E470925ED118}" dt="2026-05-15T16:27:00.917" v="94"/>
          <ac:spMkLst>
            <pc:docMk/>
            <pc:sldMk cId="149255829" sldId="258"/>
            <ac:spMk id="2" creationId="{04FC8111-F382-B9C5-E3A3-148A27DDF6DE}"/>
          </ac:spMkLst>
        </pc:spChg>
        <pc:spChg chg="mod">
          <ac:chgData name="Ulla Vayrynen" userId="71e112c1-239a-4c5f-97e5-ae42369c33b4" providerId="ADAL" clId="{56C89FBC-B66C-4A51-8EE8-E470925ED118}" dt="2026-05-15T16:27:00.917" v="94"/>
          <ac:spMkLst>
            <pc:docMk/>
            <pc:sldMk cId="149255829" sldId="258"/>
            <ac:spMk id="3" creationId="{E13AD092-C2CF-D0A2-08BF-A1724254D0B6}"/>
          </ac:spMkLst>
        </pc:spChg>
      </pc:sldChg>
      <pc:sldChg chg="new del">
        <pc:chgData name="Ulla Vayrynen" userId="71e112c1-239a-4c5f-97e5-ae42369c33b4" providerId="ADAL" clId="{56C89FBC-B66C-4A51-8EE8-E470925ED118}" dt="2026-05-15T16:32:33.662" v="130" actId="2696"/>
        <pc:sldMkLst>
          <pc:docMk/>
          <pc:sldMk cId="2669163349" sldId="258"/>
        </pc:sldMkLst>
      </pc:sldChg>
      <pc:sldChg chg="new del">
        <pc:chgData name="Ulla Vayrynen" userId="71e112c1-239a-4c5f-97e5-ae42369c33b4" providerId="ADAL" clId="{56C89FBC-B66C-4A51-8EE8-E470925ED118}" dt="2026-05-15T16:34:09.708" v="134" actId="2696"/>
        <pc:sldMkLst>
          <pc:docMk/>
          <pc:sldMk cId="2792898282" sldId="258"/>
        </pc:sldMkLst>
      </pc:sldChg>
      <pc:sldChg chg="new del">
        <pc:chgData name="Ulla Vayrynen" userId="71e112c1-239a-4c5f-97e5-ae42369c33b4" providerId="ADAL" clId="{56C89FBC-B66C-4A51-8EE8-E470925ED118}" dt="2026-05-15T16:34:08.142" v="133" actId="2696"/>
        <pc:sldMkLst>
          <pc:docMk/>
          <pc:sldMk cId="3477953922" sldId="259"/>
        </pc:sldMkLst>
      </pc:sldChg>
      <pc:sldMasterChg chg="modSldLayout sldLayoutOrd">
        <pc:chgData name="Ulla Vayrynen" userId="71e112c1-239a-4c5f-97e5-ae42369c33b4" providerId="ADAL" clId="{56C89FBC-B66C-4A51-8EE8-E470925ED118}" dt="2026-05-15T16:26:54.811" v="93" actId="20578"/>
        <pc:sldMasterMkLst>
          <pc:docMk/>
          <pc:sldMasterMk cId="0" sldId="2147483928"/>
        </pc:sldMasterMkLst>
        <pc:sldLayoutChg chg="delSp modSp mod setBg delAnim">
          <pc:chgData name="Ulla Vayrynen" userId="71e112c1-239a-4c5f-97e5-ae42369c33b4" providerId="ADAL" clId="{56C89FBC-B66C-4A51-8EE8-E470925ED118}" dt="2026-05-15T16:20:35.173" v="5" actId="1076"/>
          <pc:sldLayoutMkLst>
            <pc:docMk/>
            <pc:sldMasterMk cId="1899038988" sldId="2147483977"/>
            <pc:sldLayoutMk cId="0" sldId="2147483929"/>
          </pc:sldLayoutMkLst>
          <pc:spChg chg="del">
            <ac:chgData name="Ulla Vayrynen" userId="71e112c1-239a-4c5f-97e5-ae42369c33b4" providerId="ADAL" clId="{56C89FBC-B66C-4A51-8EE8-E470925ED118}" dt="2026-05-15T16:19:37.213" v="1" actId="478"/>
            <ac:spMkLst>
              <pc:docMk/>
              <pc:sldMasterMk cId="1899038988" sldId="2147483977"/>
              <pc:sldLayoutMk cId="0" sldId="2147483929"/>
              <ac:spMk id="40" creationId="{13708B2C-83C9-4876-96B1-1CC09F31A163}"/>
            </ac:spMkLst>
          </pc:spChg>
          <pc:spChg chg="mod">
            <ac:chgData name="Ulla Vayrynen" userId="71e112c1-239a-4c5f-97e5-ae42369c33b4" providerId="ADAL" clId="{56C89FBC-B66C-4A51-8EE8-E470925ED118}" dt="2026-05-15T16:20:35.173" v="5" actId="1076"/>
            <ac:spMkLst>
              <pc:docMk/>
              <pc:sldMasterMk cId="1899038988" sldId="2147483977"/>
              <pc:sldLayoutMk cId="0" sldId="2147483929"/>
              <ac:spMk id="56325" creationId="{00000000-0000-0000-0000-000000000000}"/>
            </ac:spMkLst>
          </pc:spChg>
          <pc:picChg chg="del">
            <ac:chgData name="Ulla Vayrynen" userId="71e112c1-239a-4c5f-97e5-ae42369c33b4" providerId="ADAL" clId="{56C89FBC-B66C-4A51-8EE8-E470925ED118}" dt="2026-05-15T16:19:38.808" v="2" actId="478"/>
            <ac:picMkLst>
              <pc:docMk/>
              <pc:sldMasterMk cId="1899038988" sldId="2147483977"/>
              <pc:sldLayoutMk cId="0" sldId="2147483929"/>
              <ac:picMk id="2" creationId="{655A41B8-2864-44C4-A9B2-9F40A95F93BD}"/>
            </ac:picMkLst>
          </pc:picChg>
        </pc:sldLayoutChg>
      </pc:sldMasterChg>
      <pc:sldMasterChg chg="del">
        <pc:chgData name="Ulla Vayrynen" userId="71e112c1-239a-4c5f-97e5-ae42369c33b4" providerId="ADAL" clId="{56C89FBC-B66C-4A51-8EE8-E470925ED118}" dt="2026-05-15T16:25:39.849" v="82" actId="2696"/>
        <pc:sldMasterMkLst>
          <pc:docMk/>
          <pc:sldMasterMk cId="554798536" sldId="2147483950"/>
        </pc:sldMasterMkLst>
      </pc:sldMasterChg>
      <pc:sldMasterChg chg="addSp delSp modSp add del mod modTransition modSldLayout sldLayoutOrd">
        <pc:chgData name="Ulla Vayrynen" userId="71e112c1-239a-4c5f-97e5-ae42369c33b4" providerId="ADAL" clId="{56C89FBC-B66C-4A51-8EE8-E470925ED118}" dt="2026-05-15T16:35:15.477" v="141"/>
        <pc:sldMasterMkLst>
          <pc:docMk/>
          <pc:sldMasterMk cId="4140336850" sldId="2147483970"/>
        </pc:sldMasterMkLst>
        <pc:spChg chg="mod">
          <ac:chgData name="Ulla Vayrynen" userId="71e112c1-239a-4c5f-97e5-ae42369c33b4" providerId="ADAL" clId="{56C89FBC-B66C-4A51-8EE8-E470925ED118}" dt="2026-05-15T16:26:44.183" v="91" actId="207"/>
          <ac:spMkLst>
            <pc:docMk/>
            <pc:sldMasterMk cId="4140336850" sldId="2147483970"/>
            <ac:spMk id="10" creationId="{00000000-0000-0000-0000-000000000000}"/>
          </ac:spMkLst>
        </pc:spChg>
        <pc:spChg chg="mod">
          <ac:chgData name="Ulla Vayrynen" userId="71e112c1-239a-4c5f-97e5-ae42369c33b4" providerId="ADAL" clId="{56C89FBC-B66C-4A51-8EE8-E470925ED118}" dt="2026-05-15T16:26:50.139" v="92" actId="1076"/>
          <ac:spMkLst>
            <pc:docMk/>
            <pc:sldMasterMk cId="4140336850" sldId="2147483970"/>
            <ac:spMk id="63" creationId="{0341B57B-D657-44D2-A69B-8571F2FEB2FC}"/>
          </ac:spMkLst>
        </pc:spChg>
        <pc:picChg chg="add mod ord">
          <ac:chgData name="Ulla Vayrynen" userId="71e112c1-239a-4c5f-97e5-ae42369c33b4" providerId="ADAL" clId="{56C89FBC-B66C-4A51-8EE8-E470925ED118}" dt="2026-05-15T16:26:22.564" v="90" actId="167"/>
          <ac:picMkLst>
            <pc:docMk/>
            <pc:sldMasterMk cId="4140336850" sldId="2147483970"/>
            <ac:picMk id="3" creationId="{6284C669-7EED-3087-2F74-D71A083B459F}"/>
          </ac:picMkLst>
        </pc:picChg>
        <pc:picChg chg="del">
          <ac:chgData name="Ulla Vayrynen" userId="71e112c1-239a-4c5f-97e5-ae42369c33b4" providerId="ADAL" clId="{56C89FBC-B66C-4A51-8EE8-E470925ED118}" dt="2026-05-15T16:27:08.298" v="95" actId="478"/>
          <ac:picMkLst>
            <pc:docMk/>
            <pc:sldMasterMk cId="4140336850" sldId="2147483970"/>
            <ac:picMk id="94" creationId="{EE9226E0-2BA4-4DC2-994B-AD70CB993B22}"/>
          </ac:picMkLst>
        </pc:picChg>
        <pc:sldLayoutChg chg="modSp modTransition">
          <pc:chgData name="Ulla Vayrynen" userId="71e112c1-239a-4c5f-97e5-ae42369c33b4" providerId="ADAL" clId="{56C89FBC-B66C-4A51-8EE8-E470925ED118}" dt="2026-05-15T16:28:39.702" v="100" actId="1076"/>
          <pc:sldLayoutMkLst>
            <pc:docMk/>
            <pc:sldMasterMk cId="4140336850" sldId="2147483970"/>
            <pc:sldLayoutMk cId="1930652353" sldId="2147483971"/>
          </pc:sldLayoutMkLst>
          <pc:spChg chg="mod">
            <ac:chgData name="Ulla Vayrynen" userId="71e112c1-239a-4c5f-97e5-ae42369c33b4" providerId="ADAL" clId="{56C89FBC-B66C-4A51-8EE8-E470925ED118}" dt="2026-05-15T16:28:39.702" v="100" actId="1076"/>
            <ac:spMkLst>
              <pc:docMk/>
              <pc:sldMasterMk cId="4140336850" sldId="2147483970"/>
              <pc:sldLayoutMk cId="1930652353" sldId="2147483971"/>
              <ac:spMk id="4" creationId="{B4E70818-9563-4F06-956D-FEFEF006586A}"/>
            </ac:spMkLst>
          </pc:spChg>
        </pc:sldLayoutChg>
        <pc:sldLayoutChg chg="addSp delSp modSp mod ord modTransition delAnim modAnim">
          <pc:chgData name="Ulla Vayrynen" userId="71e112c1-239a-4c5f-97e5-ae42369c33b4" providerId="ADAL" clId="{56C89FBC-B66C-4A51-8EE8-E470925ED118}" dt="2026-05-15T16:35:15.477" v="141"/>
          <pc:sldLayoutMkLst>
            <pc:docMk/>
            <pc:sldMasterMk cId="4140336850" sldId="2147483970"/>
            <pc:sldLayoutMk cId="2033037944" sldId="2147483980"/>
          </pc:sldLayoutMkLst>
          <pc:spChg chg="add mod">
            <ac:chgData name="Ulla Vayrynen" userId="71e112c1-239a-4c5f-97e5-ae42369c33b4" providerId="ADAL" clId="{56C89FBC-B66C-4A51-8EE8-E470925ED118}" dt="2026-05-15T16:31:16.277" v="122" actId="1076"/>
            <ac:spMkLst>
              <pc:docMk/>
              <pc:sldMasterMk cId="4140336850" sldId="2147483970"/>
              <pc:sldLayoutMk cId="2033037944" sldId="2147483980"/>
              <ac:spMk id="2" creationId="{70BDF773-6192-DE82-4ECD-4EC389736397}"/>
            </ac:spMkLst>
          </pc:spChg>
          <pc:spChg chg="add mod">
            <ac:chgData name="Ulla Vayrynen" userId="71e112c1-239a-4c5f-97e5-ae42369c33b4" providerId="ADAL" clId="{56C89FBC-B66C-4A51-8EE8-E470925ED118}" dt="2026-05-15T16:31:24.677" v="124" actId="20577"/>
            <ac:spMkLst>
              <pc:docMk/>
              <pc:sldMasterMk cId="4140336850" sldId="2147483970"/>
              <pc:sldLayoutMk cId="2033037944" sldId="2147483980"/>
              <ac:spMk id="3" creationId="{B1FD5621-7C67-75C2-823F-30D7FF8A1C75}"/>
            </ac:spMkLst>
          </pc:spChg>
          <pc:spChg chg="mod">
            <ac:chgData name="Ulla Vayrynen" userId="71e112c1-239a-4c5f-97e5-ae42369c33b4" providerId="ADAL" clId="{56C89FBC-B66C-4A51-8EE8-E470925ED118}" dt="2026-05-15T16:26:54.811" v="93" actId="20578"/>
            <ac:spMkLst>
              <pc:docMk/>
              <pc:sldMasterMk cId="4140336850" sldId="2147483970"/>
              <pc:sldLayoutMk cId="2033037944" sldId="2147483980"/>
              <ac:spMk id="56323" creationId="{00000000-0000-0000-0000-000000000000}"/>
            </ac:spMkLst>
          </pc:spChg>
          <pc:spChg chg="mod">
            <ac:chgData name="Ulla Vayrynen" userId="71e112c1-239a-4c5f-97e5-ae42369c33b4" providerId="ADAL" clId="{56C89FBC-B66C-4A51-8EE8-E470925ED118}" dt="2026-05-15T16:26:54.811" v="93" actId="20578"/>
            <ac:spMkLst>
              <pc:docMk/>
              <pc:sldMasterMk cId="4140336850" sldId="2147483970"/>
              <pc:sldLayoutMk cId="2033037944" sldId="2147483980"/>
              <ac:spMk id="56325" creationId="{00000000-0000-0000-0000-000000000000}"/>
            </ac:spMkLst>
          </pc:spChg>
          <pc:picChg chg="del">
            <ac:chgData name="Ulla Vayrynen" userId="71e112c1-239a-4c5f-97e5-ae42369c33b4" providerId="ADAL" clId="{56C89FBC-B66C-4A51-8EE8-E470925ED118}" dt="2026-05-15T16:29:01.126" v="101" actId="478"/>
            <ac:picMkLst>
              <pc:docMk/>
              <pc:sldMasterMk cId="4140336850" sldId="2147483970"/>
              <pc:sldLayoutMk cId="2033037944" sldId="2147483980"/>
              <ac:picMk id="38" creationId="{6C34021B-66EB-9E45-8BD1-64D5855A5802}"/>
            </ac:picMkLst>
          </pc:picChg>
        </pc:sldLayoutChg>
        <pc:sldLayoutChg chg="modSp modTransition">
          <pc:chgData name="Ulla Vayrynen" userId="71e112c1-239a-4c5f-97e5-ae42369c33b4" providerId="ADAL" clId="{56C89FBC-B66C-4A51-8EE8-E470925ED118}" dt="2026-05-15T16:28:31.841" v="99" actId="1076"/>
          <pc:sldLayoutMkLst>
            <pc:docMk/>
            <pc:sldMasterMk cId="4140336850" sldId="2147483970"/>
            <pc:sldLayoutMk cId="885953634" sldId="2147483981"/>
          </pc:sldLayoutMkLst>
          <pc:spChg chg="mod">
            <ac:chgData name="Ulla Vayrynen" userId="71e112c1-239a-4c5f-97e5-ae42369c33b4" providerId="ADAL" clId="{56C89FBC-B66C-4A51-8EE8-E470925ED118}" dt="2026-05-15T16:28:31.841" v="99" actId="1076"/>
            <ac:spMkLst>
              <pc:docMk/>
              <pc:sldMasterMk cId="4140336850" sldId="2147483970"/>
              <pc:sldLayoutMk cId="885953634" sldId="2147483981"/>
              <ac:spMk id="6" creationId="{0E7C54A7-24E4-4E66-907D-44DB138DAC0D}"/>
            </ac:spMkLst>
          </pc:spChg>
        </pc:sldLayoutChg>
      </pc:sldMasterChg>
      <pc:sldMasterChg chg="addSp modSp mod modSldLayout sldLayoutOrd">
        <pc:chgData name="Ulla Vayrynen" userId="71e112c1-239a-4c5f-97e5-ae42369c33b4" providerId="ADAL" clId="{56C89FBC-B66C-4A51-8EE8-E470925ED118}" dt="2026-05-15T16:25:32.106" v="81" actId="207"/>
        <pc:sldMasterMkLst>
          <pc:docMk/>
          <pc:sldMasterMk cId="1899038988" sldId="2147483977"/>
        </pc:sldMasterMkLst>
        <pc:spChg chg="mod">
          <ac:chgData name="Ulla Vayrynen" userId="71e112c1-239a-4c5f-97e5-ae42369c33b4" providerId="ADAL" clId="{56C89FBC-B66C-4A51-8EE8-E470925ED118}" dt="2026-05-15T16:25:32.106" v="81" actId="207"/>
          <ac:spMkLst>
            <pc:docMk/>
            <pc:sldMasterMk cId="1899038988" sldId="2147483977"/>
            <ac:spMk id="10" creationId="{00000000-0000-0000-0000-000000000000}"/>
          </ac:spMkLst>
        </pc:spChg>
        <pc:spChg chg="mod">
          <ac:chgData name="Ulla Vayrynen" userId="71e112c1-239a-4c5f-97e5-ae42369c33b4" providerId="ADAL" clId="{56C89FBC-B66C-4A51-8EE8-E470925ED118}" dt="2026-05-15T16:25:19.649" v="79" actId="1035"/>
          <ac:spMkLst>
            <pc:docMk/>
            <pc:sldMasterMk cId="1899038988" sldId="2147483977"/>
            <ac:spMk id="63" creationId="{0341B57B-D657-44D2-A69B-8571F2FEB2FC}"/>
          </ac:spMkLst>
        </pc:spChg>
        <pc:picChg chg="add mod ord">
          <ac:chgData name="Ulla Vayrynen" userId="71e112c1-239a-4c5f-97e5-ae42369c33b4" providerId="ADAL" clId="{56C89FBC-B66C-4A51-8EE8-E470925ED118}" dt="2026-05-15T16:25:09.259" v="45" actId="1076"/>
          <ac:picMkLst>
            <pc:docMk/>
            <pc:sldMasterMk cId="1899038988" sldId="2147483977"/>
            <ac:picMk id="4" creationId="{941A6A40-799A-EF4D-9C53-1CC9B6A8B184}"/>
          </ac:picMkLst>
        </pc:picChg>
        <pc:sldLayoutChg chg="modSp mod ord">
          <pc:chgData name="Ulla Vayrynen" userId="71e112c1-239a-4c5f-97e5-ae42369c33b4" providerId="ADAL" clId="{56C89FBC-B66C-4A51-8EE8-E470925ED118}" dt="2026-05-15T16:22:08.158" v="6" actId="20578"/>
          <pc:sldLayoutMkLst>
            <pc:docMk/>
            <pc:sldMasterMk cId="1899038988" sldId="2147483977"/>
            <pc:sldLayoutMk cId="0" sldId="2147483929"/>
          </pc:sldLayoutMkLst>
          <pc:spChg chg="mod">
            <ac:chgData name="Ulla Vayrynen" userId="71e112c1-239a-4c5f-97e5-ae42369c33b4" providerId="ADAL" clId="{56C89FBC-B66C-4A51-8EE8-E470925ED118}" dt="2026-05-15T16:22:08.158" v="6" actId="20578"/>
            <ac:spMkLst>
              <pc:docMk/>
              <pc:sldMasterMk cId="1899038988" sldId="2147483977"/>
              <pc:sldLayoutMk cId="0" sldId="2147483929"/>
              <ac:spMk id="56323" creationId="{00000000-0000-0000-0000-000000000000}"/>
            </ac:spMkLst>
          </pc:spChg>
          <pc:spChg chg="mod">
            <ac:chgData name="Ulla Vayrynen" userId="71e112c1-239a-4c5f-97e5-ae42369c33b4" providerId="ADAL" clId="{56C89FBC-B66C-4A51-8EE8-E470925ED118}" dt="2026-05-15T16:22:08.158" v="6" actId="20578"/>
            <ac:spMkLst>
              <pc:docMk/>
              <pc:sldMasterMk cId="1899038988" sldId="2147483977"/>
              <pc:sldLayoutMk cId="0" sldId="2147483929"/>
              <ac:spMk id="56325" creationId="{00000000-0000-0000-0000-000000000000}"/>
            </ac:spMkLst>
          </pc:spChg>
        </pc:sldLayoutChg>
        <pc:sldLayoutChg chg="addSp delSp modSp mod setBg">
          <pc:chgData name="Ulla Vayrynen" userId="71e112c1-239a-4c5f-97e5-ae42369c33b4" providerId="ADAL" clId="{56C89FBC-B66C-4A51-8EE8-E470925ED118}" dt="2026-05-15T16:23:51.523" v="38" actId="1076"/>
          <pc:sldLayoutMkLst>
            <pc:docMk/>
            <pc:sldMasterMk cId="1899038988" sldId="2147483977"/>
            <pc:sldLayoutMk cId="3901960438" sldId="2147483978"/>
          </pc:sldLayoutMkLst>
          <pc:spChg chg="mod">
            <ac:chgData name="Ulla Vayrynen" userId="71e112c1-239a-4c5f-97e5-ae42369c33b4" providerId="ADAL" clId="{56C89FBC-B66C-4A51-8EE8-E470925ED118}" dt="2026-05-15T16:23:51.523" v="38" actId="1076"/>
            <ac:spMkLst>
              <pc:docMk/>
              <pc:sldMasterMk cId="1899038988" sldId="2147483977"/>
              <pc:sldLayoutMk cId="3901960438" sldId="2147483978"/>
              <ac:spMk id="2" creationId="{FB711613-D936-4B0D-87EB-6F0E6CE90865}"/>
            </ac:spMkLst>
          </pc:spChg>
          <pc:spChg chg="del">
            <ac:chgData name="Ulla Vayrynen" userId="71e112c1-239a-4c5f-97e5-ae42369c33b4" providerId="ADAL" clId="{56C89FBC-B66C-4A51-8EE8-E470925ED118}" dt="2026-05-15T16:22:23.312" v="7" actId="478"/>
            <ac:spMkLst>
              <pc:docMk/>
              <pc:sldMasterMk cId="1899038988" sldId="2147483977"/>
              <pc:sldLayoutMk cId="3901960438" sldId="2147483978"/>
              <ac:spMk id="4" creationId="{DA6F988C-F9E9-488F-B04A-A6A5E348FB48}"/>
            </ac:spMkLst>
          </pc:spChg>
          <pc:spChg chg="mod">
            <ac:chgData name="Ulla Vayrynen" userId="71e112c1-239a-4c5f-97e5-ae42369c33b4" providerId="ADAL" clId="{56C89FBC-B66C-4A51-8EE8-E470925ED118}" dt="2026-05-15T16:23:42.483" v="37" actId="1036"/>
            <ac:spMkLst>
              <pc:docMk/>
              <pc:sldMasterMk cId="1899038988" sldId="2147483977"/>
              <pc:sldLayoutMk cId="3901960438" sldId="2147483978"/>
              <ac:spMk id="7" creationId="{68D686FA-69F1-452F-8A03-7EBE0FAEF436}"/>
            </ac:spMkLst>
          </pc:spChg>
          <pc:picChg chg="add mod ord">
            <ac:chgData name="Ulla Vayrynen" userId="71e112c1-239a-4c5f-97e5-ae42369c33b4" providerId="ADAL" clId="{56C89FBC-B66C-4A51-8EE8-E470925ED118}" dt="2026-05-15T16:23:31.784" v="20" actId="167"/>
            <ac:picMkLst>
              <pc:docMk/>
              <pc:sldMasterMk cId="1899038988" sldId="2147483977"/>
              <pc:sldLayoutMk cId="3901960438" sldId="2147483978"/>
              <ac:picMk id="5" creationId="{3A9EEA44-1308-3B8C-D389-69B5F8D36BF6}"/>
            </ac:picMkLst>
          </pc:picChg>
          <pc:picChg chg="del">
            <ac:chgData name="Ulla Vayrynen" userId="71e112c1-239a-4c5f-97e5-ae42369c33b4" providerId="ADAL" clId="{56C89FBC-B66C-4A51-8EE8-E470925ED118}" dt="2026-05-15T16:23:10.998" v="18" actId="478"/>
            <ac:picMkLst>
              <pc:docMk/>
              <pc:sldMasterMk cId="1899038988" sldId="2147483977"/>
              <pc:sldLayoutMk cId="3901960438" sldId="2147483978"/>
              <ac:picMk id="9" creationId="{2CB0AC2C-C495-9D4C-B412-174B5899FD61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5/15/2026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4465" y="4303080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" y="6456954"/>
            <a:ext cx="10159937" cy="430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BDF773-6192-DE82-4ECD-4EC389736397}"/>
              </a:ext>
            </a:extLst>
          </p:cNvPr>
          <p:cNvSpPr txBox="1"/>
          <p:nvPr userDrawn="1"/>
        </p:nvSpPr>
        <p:spPr>
          <a:xfrm>
            <a:off x="3129280" y="1486860"/>
            <a:ext cx="55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effectLst/>
              </a:rPr>
              <a:t>FRINGE 2026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D5621-7C67-75C2-823F-30D7FF8A1C75}"/>
              </a:ext>
            </a:extLst>
          </p:cNvPr>
          <p:cNvSpPr txBox="1"/>
          <p:nvPr userDrawn="1"/>
        </p:nvSpPr>
        <p:spPr>
          <a:xfrm>
            <a:off x="762000" y="1129713"/>
            <a:ext cx="1102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effectLst/>
              </a:rPr>
              <a:t>15 - 19 June 2026 | Auditorium Maximum of the Jagiellonian </a:t>
            </a:r>
            <a:r>
              <a:rPr lang="en-US" b="1" dirty="0">
                <a:solidFill>
                  <a:schemeClr val="bg1"/>
                </a:solidFill>
                <a:effectLst/>
              </a:rPr>
              <a:t>University, Kraków, Poland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0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2635" y="1044387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9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84C669-7EED-3087-2F74-D71A083B45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472"/>
            <a:ext cx="12225338" cy="1013048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00" y="118664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42161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OF PRESENTATION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EF168943-AA5F-4FD6-96A2-54A85FF0141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6</Words>
  <Application>Microsoft Office PowerPoint</Application>
  <PresentationFormat>Custom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ESA_Presentation_CLEAR_BG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Ulla Vayrynen</dc:creator>
  <cp:keywords/>
  <dc:description/>
  <cp:lastModifiedBy>Ulla Vayrynen</cp:lastModifiedBy>
  <cp:revision>1</cp:revision>
  <cp:lastPrinted>2008-08-26T16:26:23Z</cp:lastPrinted>
  <dcterms:created xsi:type="dcterms:W3CDTF">2026-05-15T16:18:09Z</dcterms:created>
  <dcterms:modified xsi:type="dcterms:W3CDTF">2026-05-15T16:41:08Z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